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4" r:id="rId3"/>
    <p:sldId id="265" r:id="rId4"/>
    <p:sldId id="262" r:id="rId5"/>
    <p:sldId id="260" r:id="rId6"/>
    <p:sldId id="266" r:id="rId7"/>
    <p:sldId id="276" r:id="rId8"/>
    <p:sldId id="273" r:id="rId9"/>
    <p:sldId id="268" r:id="rId10"/>
    <p:sldId id="270" r:id="rId11"/>
    <p:sldId id="269" r:id="rId12"/>
    <p:sldId id="272" r:id="rId13"/>
    <p:sldId id="274" r:id="rId14"/>
    <p:sldId id="275" r:id="rId15"/>
    <p:sldId id="277" r:id="rId16"/>
    <p:sldId id="278" r:id="rId17"/>
  </p:sldIdLst>
  <p:sldSz cx="9144000" cy="6858000" type="screen4x3"/>
  <p:notesSz cx="6858000" cy="91440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74A"/>
    <a:srgbClr val="3399FF"/>
    <a:srgbClr val="666699"/>
    <a:srgbClr val="E5907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84583" autoAdjust="0"/>
  </p:normalViewPr>
  <p:slideViewPr>
    <p:cSldViewPr>
      <p:cViewPr varScale="1">
        <p:scale>
          <a:sx n="66" d="100"/>
          <a:sy n="66" d="100"/>
        </p:scale>
        <p:origin x="-12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dirty="0" smtClean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6480720" cy="1080120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691680" y="191549"/>
            <a:ext cx="734481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683568" y="1556792"/>
            <a:ext cx="712879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91549"/>
            <a:ext cx="734481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556792"/>
            <a:ext cx="7128792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i="1" dirty="0" smtClean="0"/>
              <a:t/>
            </a:r>
            <a:br>
              <a:rPr lang="ru-RU" sz="4800" i="1" dirty="0" smtClean="0"/>
            </a:br>
            <a:r>
              <a:rPr lang="ru-RU" sz="4800" i="1" dirty="0" smtClean="0"/>
              <a:t/>
            </a:r>
            <a:br>
              <a:rPr lang="ru-RU" sz="4800" i="1" dirty="0" smtClean="0"/>
            </a:br>
            <a:r>
              <a:rPr lang="ru-RU" sz="4800" i="1" dirty="0" smtClean="0"/>
              <a:t>    Система    дополнительного образования </a:t>
            </a:r>
            <a:br>
              <a:rPr lang="ru-RU" sz="4800" i="1" dirty="0" smtClean="0"/>
            </a:br>
            <a:r>
              <a:rPr lang="ru-RU" sz="4800" i="1" dirty="0" smtClean="0"/>
              <a:t>в МОУ «СОШ№2».</a:t>
            </a:r>
            <a:br>
              <a:rPr lang="ru-RU" sz="4800" i="1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 </a:t>
            </a:r>
            <a:endParaRPr lang="ru-RU" sz="4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5008" y="5000636"/>
            <a:ext cx="29289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Педагог-организатор МОУ «СОШ№2»</a:t>
            </a:r>
          </a:p>
          <a:p>
            <a:r>
              <a:rPr lang="ru-RU" b="1" i="1" dirty="0" smtClean="0"/>
              <a:t>Ларина Е.А.</a:t>
            </a:r>
          </a:p>
        </p:txBody>
      </p:sp>
    </p:spTree>
    <p:extLst>
      <p:ext uri="{BB962C8B-B14F-4D97-AF65-F5344CB8AC3E}">
        <p14:creationId xmlns=""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ine 253"/>
          <p:cNvSpPr>
            <a:spLocks noChangeShapeType="1"/>
          </p:cNvSpPr>
          <p:nvPr/>
        </p:nvSpPr>
        <p:spPr bwMode="gray">
          <a:xfrm>
            <a:off x="2229063" y="4946182"/>
            <a:ext cx="4224536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Rectangle 254"/>
          <p:cNvSpPr>
            <a:spLocks noChangeArrowheads="1"/>
          </p:cNvSpPr>
          <p:nvPr/>
        </p:nvSpPr>
        <p:spPr bwMode="gray">
          <a:xfrm rot="3419336">
            <a:off x="1944900" y="4369920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1" name="Text Box 255"/>
          <p:cNvSpPr txBox="1">
            <a:spLocks noChangeArrowheads="1"/>
          </p:cNvSpPr>
          <p:nvPr/>
        </p:nvSpPr>
        <p:spPr bwMode="gray">
          <a:xfrm>
            <a:off x="2000463" y="4412782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2" name="Line 256"/>
          <p:cNvSpPr>
            <a:spLocks noChangeShapeType="1"/>
          </p:cNvSpPr>
          <p:nvPr/>
        </p:nvSpPr>
        <p:spPr bwMode="gray">
          <a:xfrm>
            <a:off x="2229063" y="2431582"/>
            <a:ext cx="4224536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Rectangle 257"/>
          <p:cNvSpPr>
            <a:spLocks noChangeArrowheads="1"/>
          </p:cNvSpPr>
          <p:nvPr/>
        </p:nvSpPr>
        <p:spPr bwMode="gray">
          <a:xfrm rot="3419336">
            <a:off x="1872892" y="1855320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37" name="Text Box 258"/>
          <p:cNvSpPr txBox="1">
            <a:spLocks noChangeArrowheads="1"/>
          </p:cNvSpPr>
          <p:nvPr/>
        </p:nvSpPr>
        <p:spPr bwMode="gray">
          <a:xfrm>
            <a:off x="2786051" y="1942632"/>
            <a:ext cx="485151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Диагностико-информационный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8" name="Text Box 259"/>
          <p:cNvSpPr txBox="1">
            <a:spLocks noChangeArrowheads="1"/>
          </p:cNvSpPr>
          <p:nvPr/>
        </p:nvSpPr>
        <p:spPr bwMode="gray">
          <a:xfrm>
            <a:off x="2000463" y="1898182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9" name="Line 260"/>
          <p:cNvSpPr>
            <a:spLocks noChangeShapeType="1"/>
          </p:cNvSpPr>
          <p:nvPr/>
        </p:nvSpPr>
        <p:spPr bwMode="gray">
          <a:xfrm>
            <a:off x="2229063" y="3269782"/>
            <a:ext cx="4224536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Rectangle 261"/>
          <p:cNvSpPr>
            <a:spLocks noChangeArrowheads="1"/>
          </p:cNvSpPr>
          <p:nvPr/>
        </p:nvSpPr>
        <p:spPr bwMode="gray">
          <a:xfrm rot="3419336">
            <a:off x="1944900" y="2693520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4" name="Text Box 262"/>
          <p:cNvSpPr txBox="1">
            <a:spLocks noChangeArrowheads="1"/>
          </p:cNvSpPr>
          <p:nvPr/>
        </p:nvSpPr>
        <p:spPr bwMode="gray">
          <a:xfrm>
            <a:off x="2000463" y="2736382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45" name="Line 263"/>
          <p:cNvSpPr>
            <a:spLocks noChangeShapeType="1"/>
          </p:cNvSpPr>
          <p:nvPr/>
        </p:nvSpPr>
        <p:spPr bwMode="gray">
          <a:xfrm>
            <a:off x="2230651" y="4106396"/>
            <a:ext cx="4222948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Rectangle 264"/>
          <p:cNvSpPr>
            <a:spLocks noChangeArrowheads="1"/>
          </p:cNvSpPr>
          <p:nvPr/>
        </p:nvSpPr>
        <p:spPr bwMode="gray">
          <a:xfrm rot="3419336">
            <a:off x="1944900" y="3531720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7" name="Text Box 265"/>
          <p:cNvSpPr txBox="1">
            <a:spLocks noChangeArrowheads="1"/>
          </p:cNvSpPr>
          <p:nvPr/>
        </p:nvSpPr>
        <p:spPr bwMode="gray">
          <a:xfrm>
            <a:off x="2000463" y="3574582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51" name="Text Box 269"/>
          <p:cNvSpPr txBox="1">
            <a:spLocks noChangeArrowheads="1"/>
          </p:cNvSpPr>
          <p:nvPr/>
        </p:nvSpPr>
        <p:spPr bwMode="gray">
          <a:xfrm>
            <a:off x="2786051" y="2804645"/>
            <a:ext cx="292895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Организационный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2" name="Text Box 270"/>
          <p:cNvSpPr txBox="1">
            <a:spLocks noChangeArrowheads="1"/>
          </p:cNvSpPr>
          <p:nvPr/>
        </p:nvSpPr>
        <p:spPr bwMode="gray">
          <a:xfrm>
            <a:off x="2714613" y="3644432"/>
            <a:ext cx="621510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Методическая и педагогическая поддержка 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3" name="Text Box 271"/>
          <p:cNvSpPr txBox="1">
            <a:spLocks noChangeArrowheads="1"/>
          </p:cNvSpPr>
          <p:nvPr/>
        </p:nvSpPr>
        <p:spPr bwMode="gray">
          <a:xfrm>
            <a:off x="2643174" y="4485807"/>
            <a:ext cx="564726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Анализ и отслеживание результатов 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5" name="Заголовок 2"/>
          <p:cNvSpPr>
            <a:spLocks noGrp="1"/>
          </p:cNvSpPr>
          <p:nvPr>
            <p:ph type="title"/>
          </p:nvPr>
        </p:nvSpPr>
        <p:spPr>
          <a:xfrm>
            <a:off x="1285852" y="214290"/>
            <a:ext cx="7344816" cy="122413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Создание и развитие системы ДО в школе проходит в четыре этапа: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ine 253"/>
          <p:cNvSpPr>
            <a:spLocks noChangeShapeType="1"/>
          </p:cNvSpPr>
          <p:nvPr/>
        </p:nvSpPr>
        <p:spPr bwMode="gray">
          <a:xfrm>
            <a:off x="2229063" y="4946182"/>
            <a:ext cx="4224536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Rectangle 254"/>
          <p:cNvSpPr>
            <a:spLocks noChangeArrowheads="1"/>
          </p:cNvSpPr>
          <p:nvPr/>
        </p:nvSpPr>
        <p:spPr bwMode="gray">
          <a:xfrm rot="3419336">
            <a:off x="1944900" y="4369920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1" name="Text Box 255"/>
          <p:cNvSpPr txBox="1">
            <a:spLocks noChangeArrowheads="1"/>
          </p:cNvSpPr>
          <p:nvPr/>
        </p:nvSpPr>
        <p:spPr bwMode="gray">
          <a:xfrm>
            <a:off x="2000463" y="4412782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2" name="Line 256"/>
          <p:cNvSpPr>
            <a:spLocks noChangeShapeType="1"/>
          </p:cNvSpPr>
          <p:nvPr/>
        </p:nvSpPr>
        <p:spPr bwMode="gray">
          <a:xfrm>
            <a:off x="2229063" y="2431582"/>
            <a:ext cx="4224536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Rectangle 257"/>
          <p:cNvSpPr>
            <a:spLocks noChangeArrowheads="1"/>
          </p:cNvSpPr>
          <p:nvPr/>
        </p:nvSpPr>
        <p:spPr bwMode="gray">
          <a:xfrm rot="3419336">
            <a:off x="1872892" y="1855320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37" name="Text Box 258"/>
          <p:cNvSpPr txBox="1">
            <a:spLocks noChangeArrowheads="1"/>
          </p:cNvSpPr>
          <p:nvPr/>
        </p:nvSpPr>
        <p:spPr bwMode="gray">
          <a:xfrm>
            <a:off x="2786051" y="1942632"/>
            <a:ext cx="485151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художественное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8" name="Text Box 259"/>
          <p:cNvSpPr txBox="1">
            <a:spLocks noChangeArrowheads="1"/>
          </p:cNvSpPr>
          <p:nvPr/>
        </p:nvSpPr>
        <p:spPr bwMode="gray">
          <a:xfrm>
            <a:off x="2000463" y="1898182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9" name="Line 260"/>
          <p:cNvSpPr>
            <a:spLocks noChangeShapeType="1"/>
          </p:cNvSpPr>
          <p:nvPr/>
        </p:nvSpPr>
        <p:spPr bwMode="gray">
          <a:xfrm>
            <a:off x="2229063" y="3269782"/>
            <a:ext cx="4224536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Rectangle 261"/>
          <p:cNvSpPr>
            <a:spLocks noChangeArrowheads="1"/>
          </p:cNvSpPr>
          <p:nvPr/>
        </p:nvSpPr>
        <p:spPr bwMode="gray">
          <a:xfrm rot="3419336">
            <a:off x="1944900" y="2693520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4" name="Text Box 262"/>
          <p:cNvSpPr txBox="1">
            <a:spLocks noChangeArrowheads="1"/>
          </p:cNvSpPr>
          <p:nvPr/>
        </p:nvSpPr>
        <p:spPr bwMode="gray">
          <a:xfrm>
            <a:off x="2000463" y="2736382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45" name="Line 263"/>
          <p:cNvSpPr>
            <a:spLocks noChangeShapeType="1"/>
          </p:cNvSpPr>
          <p:nvPr/>
        </p:nvSpPr>
        <p:spPr bwMode="gray">
          <a:xfrm>
            <a:off x="2230651" y="4106396"/>
            <a:ext cx="4222948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Rectangle 264"/>
          <p:cNvSpPr>
            <a:spLocks noChangeArrowheads="1"/>
          </p:cNvSpPr>
          <p:nvPr/>
        </p:nvSpPr>
        <p:spPr bwMode="gray">
          <a:xfrm rot="3419336">
            <a:off x="1944900" y="3531720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7" name="Text Box 265"/>
          <p:cNvSpPr txBox="1">
            <a:spLocks noChangeArrowheads="1"/>
          </p:cNvSpPr>
          <p:nvPr/>
        </p:nvSpPr>
        <p:spPr bwMode="gray">
          <a:xfrm>
            <a:off x="2000463" y="3574582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48" name="Line 266"/>
          <p:cNvSpPr>
            <a:spLocks noChangeShapeType="1"/>
          </p:cNvSpPr>
          <p:nvPr/>
        </p:nvSpPr>
        <p:spPr bwMode="gray">
          <a:xfrm>
            <a:off x="2229063" y="5806607"/>
            <a:ext cx="4224536" cy="0"/>
          </a:xfrm>
          <a:prstGeom prst="line">
            <a:avLst/>
          </a:prstGeom>
          <a:noFill/>
          <a:ln w="25400">
            <a:solidFill>
              <a:schemeClr val="accent4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Rectangle 267"/>
          <p:cNvSpPr>
            <a:spLocks noChangeArrowheads="1"/>
          </p:cNvSpPr>
          <p:nvPr/>
        </p:nvSpPr>
        <p:spPr bwMode="ltGray">
          <a:xfrm rot="3419336">
            <a:off x="1944900" y="5230345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0" name="Text Box 268"/>
          <p:cNvSpPr txBox="1">
            <a:spLocks noChangeArrowheads="1"/>
          </p:cNvSpPr>
          <p:nvPr/>
        </p:nvSpPr>
        <p:spPr bwMode="gray">
          <a:xfrm>
            <a:off x="2000463" y="5273207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51" name="Text Box 269"/>
          <p:cNvSpPr txBox="1">
            <a:spLocks noChangeArrowheads="1"/>
          </p:cNvSpPr>
          <p:nvPr/>
        </p:nvSpPr>
        <p:spPr bwMode="gray">
          <a:xfrm>
            <a:off x="2786050" y="2804645"/>
            <a:ext cx="414340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физкультурно-спортивное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2" name="Text Box 270"/>
          <p:cNvSpPr txBox="1">
            <a:spLocks noChangeArrowheads="1"/>
          </p:cNvSpPr>
          <p:nvPr/>
        </p:nvSpPr>
        <p:spPr bwMode="gray">
          <a:xfrm>
            <a:off x="2714613" y="3644432"/>
            <a:ext cx="621510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туристско-краеведческое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3" name="Text Box 271"/>
          <p:cNvSpPr txBox="1">
            <a:spLocks noChangeArrowheads="1"/>
          </p:cNvSpPr>
          <p:nvPr/>
        </p:nvSpPr>
        <p:spPr bwMode="gray">
          <a:xfrm>
            <a:off x="2643174" y="4485807"/>
            <a:ext cx="564726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социально-педагогическое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4" name="Text Box 272"/>
          <p:cNvSpPr txBox="1">
            <a:spLocks noChangeArrowheads="1"/>
          </p:cNvSpPr>
          <p:nvPr/>
        </p:nvSpPr>
        <p:spPr bwMode="gray">
          <a:xfrm>
            <a:off x="2786050" y="5336707"/>
            <a:ext cx="447904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/>
              <a:t>техническая направленность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5" name="Заголовок 2"/>
          <p:cNvSpPr>
            <a:spLocks noGrp="1"/>
          </p:cNvSpPr>
          <p:nvPr>
            <p:ph type="title"/>
          </p:nvPr>
        </p:nvSpPr>
        <p:spPr>
          <a:xfrm>
            <a:off x="1285852" y="214290"/>
            <a:ext cx="7344816" cy="122413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Программы дополнительного образования в школе имеют следующие направленности: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Физкультурно-спортивная направленность</a:t>
            </a:r>
            <a:endParaRPr lang="ru-RU" dirty="0"/>
          </a:p>
        </p:txBody>
      </p:sp>
      <p:pic>
        <p:nvPicPr>
          <p:cNvPr id="1026" name="Picture 2" descr="C:\Users\user\Desktop\фото\волебол с армией\IMG_96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4471997" cy="2981331"/>
          </a:xfrm>
          <a:prstGeom prst="rect">
            <a:avLst/>
          </a:prstGeom>
          <a:noFill/>
        </p:spPr>
      </p:pic>
      <p:pic>
        <p:nvPicPr>
          <p:cNvPr id="1027" name="Picture 3" descr="C:\Users\user\Desktop\фото\волебол с армией\IMG_97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500306"/>
            <a:ext cx="3929058" cy="26193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фото\волейбол с частью\IMG_0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14290"/>
            <a:ext cx="4829187" cy="3219458"/>
          </a:xfrm>
          <a:prstGeom prst="rect">
            <a:avLst/>
          </a:prstGeom>
          <a:noFill/>
        </p:spPr>
      </p:pic>
      <p:pic>
        <p:nvPicPr>
          <p:cNvPr id="2052" name="Picture 4" descr="C:\Users\user\Desktop\фото\волейбол с частью\IMG_0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3500438"/>
            <a:ext cx="4357686" cy="2905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фото\первая помощь\IMG_24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57166"/>
            <a:ext cx="4082001" cy="3061501"/>
          </a:xfrm>
          <a:prstGeom prst="rect">
            <a:avLst/>
          </a:prstGeom>
          <a:noFill/>
        </p:spPr>
      </p:pic>
      <p:pic>
        <p:nvPicPr>
          <p:cNvPr id="3075" name="Picture 3" descr="C:\Users\user\Desktop\фото\первая помощь\IMG_24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643050"/>
            <a:ext cx="3000378" cy="4000504"/>
          </a:xfrm>
          <a:prstGeom prst="rect">
            <a:avLst/>
          </a:prstGeom>
          <a:noFill/>
        </p:spPr>
      </p:pic>
      <p:pic>
        <p:nvPicPr>
          <p:cNvPr id="3076" name="Picture 4" descr="C:\Users\user\Desktop\фото\первая помощь\IMG_24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143248"/>
            <a:ext cx="2786064" cy="371475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фото\стрельбы\IMG_20190911_1348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09963" cy="4679950"/>
          </a:xfrm>
          <a:prstGeom prst="rect">
            <a:avLst/>
          </a:prstGeom>
          <a:noFill/>
        </p:spPr>
      </p:pic>
      <p:pic>
        <p:nvPicPr>
          <p:cNvPr id="11267" name="Picture 3" descr="C:\Users\user\Desktop\фото\стрельбы\IMG_20190911_1427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14290"/>
            <a:ext cx="5088733" cy="2857519"/>
          </a:xfrm>
          <a:prstGeom prst="rect">
            <a:avLst/>
          </a:prstGeom>
          <a:noFill/>
        </p:spPr>
      </p:pic>
      <p:pic>
        <p:nvPicPr>
          <p:cNvPr id="11268" name="Picture 4" descr="C:\Users\user\Desktop\фото\стрельбы\IMG_20190911_145211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928934"/>
            <a:ext cx="2786064" cy="371475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Новая папка\e2795e05-a58a-43f8-854d-ed0d4245a23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71546"/>
            <a:ext cx="3498994" cy="4679950"/>
          </a:xfrm>
          <a:prstGeom prst="rect">
            <a:avLst/>
          </a:prstGeom>
          <a:noFill/>
        </p:spPr>
      </p:pic>
      <p:pic>
        <p:nvPicPr>
          <p:cNvPr id="7171" name="Picture 3" descr="C:\Users\user\Desktop\Новая папка\e5a6c36a-a7d2-4541-a1e1-97bb16b5d08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43050"/>
            <a:ext cx="3738757" cy="50006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91549"/>
            <a:ext cx="7893520" cy="1224136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Художественная  направленность.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C:\Users\user\Desktop\Новая папка\6842fe63-f113-4dd3-a4d5-56ecbf6f756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00174"/>
            <a:ext cx="2786082" cy="4953034"/>
          </a:xfrm>
          <a:prstGeom prst="rect">
            <a:avLst/>
          </a:prstGeom>
          <a:noFill/>
        </p:spPr>
      </p:pic>
      <p:pic>
        <p:nvPicPr>
          <p:cNvPr id="4099" name="Picture 3" descr="C:\Users\user\Desktop\Новая папка\43651ffe-696a-48ef-b472-bf3f2413faa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500174"/>
            <a:ext cx="2433524" cy="51435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user\Desktop\фото\03 02 сайт\P13008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500042"/>
            <a:ext cx="4286280" cy="3214710"/>
          </a:xfrm>
          <a:prstGeom prst="rect">
            <a:avLst/>
          </a:prstGeom>
          <a:noFill/>
        </p:spPr>
      </p:pic>
      <p:pic>
        <p:nvPicPr>
          <p:cNvPr id="5122" name="Picture 2" descr="C:\Users\user\Desktop\фото\03 02 сайт\P13008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3357562"/>
            <a:ext cx="4143372" cy="310752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err="1" smtClean="0"/>
              <a:t>Туристско</a:t>
            </a:r>
            <a:r>
              <a:rPr lang="ru-RU" b="1" i="1" dirty="0" smtClean="0"/>
              <a:t>–краеведческое направление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C:\Users\user\Desktop\Новая папка\bffccf1d-c7a7-417c-b5b7-d112707561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7801704" cy="438845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Социально-педагогическое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C:\Users\user\Desktop\фото\волонтеры\Новая папка (2)\20161205_16363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071546"/>
            <a:ext cx="2807970" cy="4679950"/>
          </a:xfrm>
          <a:prstGeom prst="rect">
            <a:avLst/>
          </a:prstGeom>
          <a:noFill/>
        </p:spPr>
      </p:pic>
      <p:pic>
        <p:nvPicPr>
          <p:cNvPr id="8195" name="Picture 3" descr="C:\Users\user\Desktop\фото\волонтеры\20160907_1814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1214422"/>
            <a:ext cx="4452937" cy="2671762"/>
          </a:xfrm>
          <a:prstGeom prst="rect">
            <a:avLst/>
          </a:prstGeom>
          <a:noFill/>
        </p:spPr>
      </p:pic>
      <p:pic>
        <p:nvPicPr>
          <p:cNvPr id="8196" name="Picture 4" descr="C:\Users\user\Desktop\фото\волонтеры макулатура 2020\IMG_42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929066"/>
            <a:ext cx="3238491" cy="24288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фото\волонтеры макулатура 2020\IMG_4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71480"/>
            <a:ext cx="3524243" cy="2643182"/>
          </a:xfrm>
          <a:prstGeom prst="rect">
            <a:avLst/>
          </a:prstGeom>
          <a:noFill/>
        </p:spPr>
      </p:pic>
      <p:pic>
        <p:nvPicPr>
          <p:cNvPr id="9219" name="Picture 3" descr="C:\Users\user\Desktop\фото\акция против табака\20170320_16480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286124"/>
            <a:ext cx="4239669" cy="3179752"/>
          </a:xfrm>
          <a:prstGeom prst="rect">
            <a:avLst/>
          </a:prstGeom>
          <a:noFill/>
        </p:spPr>
      </p:pic>
      <p:pic>
        <p:nvPicPr>
          <p:cNvPr id="9220" name="Picture 4" descr="C:\Users\user\Desktop\фото\акция против табака\20170320_1652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714356"/>
            <a:ext cx="2828944" cy="471490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фото\кука\1F3GtaNfCTU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357166"/>
            <a:ext cx="7127875" cy="2423366"/>
          </a:xfrm>
          <a:prstGeom prst="rect">
            <a:avLst/>
          </a:prstGeom>
          <a:noFill/>
        </p:spPr>
      </p:pic>
      <p:pic>
        <p:nvPicPr>
          <p:cNvPr id="10243" name="Picture 3" descr="C:\Users\user\Desktop\фото\кука\d_3ncoqBNd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928934"/>
            <a:ext cx="5357818" cy="35704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фото\9 мая 2020\IMG_34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34037" cy="4000528"/>
          </a:xfrm>
          <a:prstGeom prst="rect">
            <a:avLst/>
          </a:prstGeom>
          <a:noFill/>
        </p:spPr>
      </p:pic>
      <p:pic>
        <p:nvPicPr>
          <p:cNvPr id="12291" name="Picture 3" descr="C:\Users\user\Desktop\фото\9 мая 2020\IMG_34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3161" y="1142984"/>
            <a:ext cx="3780839" cy="5214950"/>
          </a:xfrm>
          <a:prstGeom prst="rect">
            <a:avLst/>
          </a:prstGeom>
          <a:noFill/>
        </p:spPr>
      </p:pic>
      <p:pic>
        <p:nvPicPr>
          <p:cNvPr id="6" name="Picture 2" descr="C:\Users\user\Desktop\фото\9 мая 2020\IMG_34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4071942"/>
            <a:ext cx="3453851" cy="25903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000" dirty="0" smtClean="0"/>
              <a:t>Благодарю за внимание</a:t>
            </a:r>
            <a:endParaRPr lang="ru-RU" sz="80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623ea7a244dcf1fe1d8f8b57163c9afd2298aa"/>
</p:tagLst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77</Words>
  <Application>Microsoft Office PowerPoint</Application>
  <PresentationFormat>Экран (4:3)</PresentationFormat>
  <Paragraphs>32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    Система    дополнительного образования  в МОУ «СОШ№2».   </vt:lpstr>
      <vt:lpstr>Создание и развитие системы ДО в школе проходит в четыре этапа:</vt:lpstr>
      <vt:lpstr>Программы дополнительного образования в школе имеют следующие направленности:</vt:lpstr>
      <vt:lpstr>Физкультурно-спортивная направленность</vt:lpstr>
      <vt:lpstr>Слайд 5</vt:lpstr>
      <vt:lpstr>Слайд 6</vt:lpstr>
      <vt:lpstr>Слайд 7</vt:lpstr>
      <vt:lpstr>Слайд 8</vt:lpstr>
      <vt:lpstr> Художественная  направленность. </vt:lpstr>
      <vt:lpstr>Слайд 10</vt:lpstr>
      <vt:lpstr> Туристско–краеведческое направление </vt:lpstr>
      <vt:lpstr>Социально-педагогическое </vt:lpstr>
      <vt:lpstr>Слайд 13</vt:lpstr>
      <vt:lpstr>Слайд 14</vt:lpstr>
      <vt:lpstr>Слайд 15</vt:lpstr>
      <vt:lpstr>Слайд 16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Уголки зеленых оттенков</dc:title>
  <dc:creator>obstinate</dc:creator>
  <dc:description>Шаблон презентации с сайта https://presentation-creation.ru/</dc:description>
  <cp:lastModifiedBy>user</cp:lastModifiedBy>
  <cp:revision>1268</cp:revision>
  <dcterms:created xsi:type="dcterms:W3CDTF">2018-02-25T09:09:03Z</dcterms:created>
  <dcterms:modified xsi:type="dcterms:W3CDTF">2021-08-27T01:50:16Z</dcterms:modified>
</cp:coreProperties>
</file>