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2" r:id="rId4"/>
    <p:sldId id="266" r:id="rId5"/>
    <p:sldId id="265" r:id="rId6"/>
    <p:sldId id="264" r:id="rId7"/>
    <p:sldId id="267" r:id="rId8"/>
    <p:sldId id="257" r:id="rId9"/>
    <p:sldId id="258" r:id="rId10"/>
    <p:sldId id="259" r:id="rId11"/>
    <p:sldId id="268" r:id="rId12"/>
    <p:sldId id="260" r:id="rId13"/>
    <p:sldId id="275" r:id="rId14"/>
    <p:sldId id="261" r:id="rId15"/>
    <p:sldId id="269" r:id="rId16"/>
    <p:sldId id="274" r:id="rId17"/>
    <p:sldId id="271" r:id="rId18"/>
    <p:sldId id="270" r:id="rId19"/>
    <p:sldId id="272" r:id="rId20"/>
    <p:sldId id="27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679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627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25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398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030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883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650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98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697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79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070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3894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621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700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113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016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951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782B124-31E9-42DD-A2F0-4FCECE536640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4812A39-AE45-431B-96A9-F45C4B32CA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5546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g"/><Relationship Id="rId4" Type="http://schemas.openxmlformats.org/officeDocument/2006/relationships/image" Target="../media/image7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35534" y="2984269"/>
            <a:ext cx="4832465" cy="52569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сопок»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3" y="47088"/>
            <a:ext cx="12053454" cy="68109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91558" y="482138"/>
            <a:ext cx="64714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C0099"/>
                </a:solidFill>
                <a:latin typeface="Bahnschrift Condensed" panose="020B0502040204020203" pitchFamily="34" charset="0"/>
              </a:rPr>
              <a:t>Дополнительное образование- это поддержка активных, любознательных детей, развитие их способностей.</a:t>
            </a:r>
            <a:endParaRPr lang="ru-RU" sz="2800" b="1" i="1" dirty="0">
              <a:solidFill>
                <a:srgbClr val="CC0099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17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787" y="250521"/>
            <a:ext cx="7613458" cy="1039661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«городок - в котором я живу»</a:t>
            </a:r>
            <a:endParaRPr lang="ru-RU" b="1" i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936" y="1080129"/>
            <a:ext cx="4121064" cy="268544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27" y="3765577"/>
            <a:ext cx="4745606" cy="30924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125" y="99591"/>
            <a:ext cx="4115520" cy="30866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880" y="3154915"/>
            <a:ext cx="4937446" cy="370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99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5983" y="137787"/>
            <a:ext cx="6630443" cy="951977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живем - в военном городке</a:t>
            </a:r>
            <a:endParaRPr lang="ru-RU" sz="2800" b="1" i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34104" cy="3775578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55" y="3343877"/>
            <a:ext cx="4427403" cy="332055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741" y="1211924"/>
            <a:ext cx="4436824" cy="332761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241" y="3775578"/>
            <a:ext cx="4100186" cy="307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45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57" y="-1"/>
            <a:ext cx="5002572" cy="37519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820" y="3751928"/>
            <a:ext cx="4141429" cy="31060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7901" y="-1"/>
            <a:ext cx="5014099" cy="375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5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943" y="200416"/>
            <a:ext cx="3419606" cy="2793305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 не только воюют, но и играют на музыкальных инструментах</a:t>
            </a:r>
            <a:endParaRPr lang="ru-RU" sz="2800" b="1" i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044" y="3144033"/>
            <a:ext cx="4951956" cy="3713967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" y="3146612"/>
            <a:ext cx="4948517" cy="37113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769" y="0"/>
            <a:ext cx="4995328" cy="374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58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701" y="4008327"/>
            <a:ext cx="3799562" cy="28496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773" y="4271375"/>
            <a:ext cx="3448833" cy="25866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722312" cy="1907087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 в школу я пойду, новых там друзей найду</a:t>
            </a:r>
            <a:endParaRPr lang="ru-RU" sz="2800" b="1" i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312" y="187370"/>
            <a:ext cx="3807912" cy="285593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989" y="1791222"/>
            <a:ext cx="3870757" cy="29030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2" y="1907088"/>
            <a:ext cx="4417512" cy="331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19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6948" y="4772417"/>
            <a:ext cx="7352778" cy="1256136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много книг в библиотеке</a:t>
            </a:r>
            <a:endParaRPr lang="ru-RU" sz="3200" i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590" y="8993"/>
            <a:ext cx="4308409" cy="323130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81" y="1265129"/>
            <a:ext cx="4676383" cy="350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9" y="3493748"/>
            <a:ext cx="4380207" cy="328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23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9370" y="365125"/>
            <a:ext cx="7515616" cy="1325563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б в пожарные пошел.                         </a:t>
            </a:r>
            <a:r>
              <a:rPr lang="ru-RU" b="1" i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Пусть меня научат.</a:t>
            </a:r>
            <a:endParaRPr lang="ru-RU" b="1" i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283" y="1690688"/>
            <a:ext cx="4145144" cy="310885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6"/>
          <a:stretch/>
        </p:blipFill>
        <p:spPr>
          <a:xfrm>
            <a:off x="87683" y="0"/>
            <a:ext cx="3171434" cy="28416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32"/>
          <a:stretch/>
        </p:blipFill>
        <p:spPr>
          <a:xfrm>
            <a:off x="1" y="3397945"/>
            <a:ext cx="3745282" cy="34394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025" y="3737708"/>
            <a:ext cx="4132961" cy="309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62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51" y="0"/>
            <a:ext cx="11686783" cy="1290181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праздники и развлечения.                  «Колядки»</a:t>
            </a:r>
            <a:endParaRPr lang="ru-RU" sz="2800" b="1" i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3797"/>
            <a:ext cx="4671653" cy="262420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1" y="1116373"/>
            <a:ext cx="5265651" cy="35104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088" y="1038860"/>
            <a:ext cx="5999912" cy="33703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547" y="3812615"/>
            <a:ext cx="5421453" cy="304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5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5498" y="0"/>
            <a:ext cx="3720931" cy="1565767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асленица приглашает – всех блинами угощает</a:t>
            </a:r>
            <a:endParaRPr lang="ru-RU" sz="2400" b="1" i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95497" cy="259699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0751"/>
            <a:ext cx="4330874" cy="28872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670" y="1565767"/>
            <a:ext cx="5154325" cy="34362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874" y="4146115"/>
            <a:ext cx="4067828" cy="27118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429" y="0"/>
            <a:ext cx="4533273" cy="302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5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58215" cy="36388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312" y="3732756"/>
            <a:ext cx="2630466" cy="2505206"/>
          </a:xfrm>
        </p:spPr>
        <p:txBody>
          <a:bodyPr/>
          <a:lstStyle/>
          <a:p>
            <a:r>
              <a:rPr lang="ru-RU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Сказки нас учат…</a:t>
            </a:r>
            <a:endParaRPr lang="ru-RU" b="1" i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203" y="3256767"/>
            <a:ext cx="4970797" cy="37515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4" y="15079"/>
            <a:ext cx="5435596" cy="3623731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293" y="3133790"/>
            <a:ext cx="4407822" cy="3326659"/>
          </a:xfrm>
        </p:spPr>
      </p:pic>
    </p:spTree>
    <p:extLst>
      <p:ext uri="{BB962C8B-B14F-4D97-AF65-F5344CB8AC3E}">
        <p14:creationId xmlns:p14="http://schemas.microsoft.com/office/powerpoint/2010/main" val="171383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72832" y="1"/>
            <a:ext cx="4070959" cy="2758858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Наше любимое     «подворье»</a:t>
            </a:r>
            <a:endParaRPr lang="ru-RU" sz="3200" b="1" i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19650" cy="3614738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478" y="0"/>
            <a:ext cx="3048522" cy="40646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955" y="2758858"/>
            <a:ext cx="5465523" cy="409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29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36391" y="419840"/>
            <a:ext cx="3426992" cy="257024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51843" y="451843"/>
            <a:ext cx="3614737" cy="271105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78827" y="426705"/>
            <a:ext cx="3413636" cy="25602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9005" y="3527421"/>
            <a:ext cx="3806375" cy="28547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20561" y="3638010"/>
            <a:ext cx="3661701" cy="27462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40335" y="3626009"/>
            <a:ext cx="3693704" cy="27702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74568" y="461713"/>
            <a:ext cx="3693704" cy="27702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20633" y="4020147"/>
            <a:ext cx="3243260" cy="243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02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151" y="400833"/>
            <a:ext cx="7027101" cy="1791222"/>
          </a:xfrm>
        </p:spPr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Русская изба</a:t>
            </a:r>
            <a:endParaRPr lang="ru-RU" sz="4400" b="1" i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92"/>
            <a:ext cx="4697260" cy="626301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753" y="2284722"/>
            <a:ext cx="6054247" cy="454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7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0488" y="25175"/>
            <a:ext cx="5824602" cy="1900886"/>
          </a:xfrm>
        </p:spPr>
        <p:txBody>
          <a:bodyPr/>
          <a:lstStyle/>
          <a:p>
            <a:r>
              <a:rPr lang="ru-RU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Буряты – коренные жители Забайкалья</a:t>
            </a:r>
            <a:endParaRPr lang="ru-RU" b="1" i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11053" cy="36147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670" y="1952649"/>
            <a:ext cx="3121330" cy="41617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300" y="1926061"/>
            <a:ext cx="4050489" cy="30378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089" y="4215008"/>
            <a:ext cx="3523989" cy="26429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5" y="3266750"/>
            <a:ext cx="2693438" cy="3591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427" y="25174"/>
            <a:ext cx="2711054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2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3120" y="174568"/>
            <a:ext cx="8570422" cy="922712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знаем писателей забайкальцев</a:t>
            </a:r>
            <a:endParaRPr lang="ru-RU" sz="3200" b="1" i="1" dirty="0">
              <a:solidFill>
                <a:srgbClr val="CC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414" y="3243262"/>
            <a:ext cx="2711053" cy="36147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20662"/>
            <a:ext cx="4709786" cy="35323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467" y="920662"/>
            <a:ext cx="5377841" cy="403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4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5698" y="263048"/>
            <a:ext cx="5473875" cy="864294"/>
          </a:xfrm>
        </p:spPr>
        <p:txBody>
          <a:bodyPr/>
          <a:lstStyle/>
          <a:p>
            <a:r>
              <a:rPr lang="ru-RU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Хлеб – всему голова</a:t>
            </a:r>
            <a:endParaRPr lang="ru-RU" b="1" i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98951"/>
            <a:ext cx="4382544" cy="292169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44" y="4055301"/>
            <a:ext cx="3736931" cy="28026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21"/>
          <a:stretch/>
        </p:blipFill>
        <p:spPr>
          <a:xfrm>
            <a:off x="8605381" y="1236947"/>
            <a:ext cx="3586619" cy="38486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0" b="16619"/>
          <a:stretch/>
        </p:blipFill>
        <p:spPr>
          <a:xfrm>
            <a:off x="4545252" y="1840106"/>
            <a:ext cx="3991892" cy="443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34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890" y="5123145"/>
            <a:ext cx="4659683" cy="15407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Герои – Забайкальцы ВОВ. </a:t>
            </a:r>
            <a:br>
              <a:rPr lang="ru-RU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«Книга Памяти»</a:t>
            </a:r>
            <a:endParaRPr lang="ru-RU" b="1" i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78971" y="1596652"/>
            <a:ext cx="3801348" cy="284340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06" y="25992"/>
            <a:ext cx="4351594" cy="32549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863" y="3232015"/>
            <a:ext cx="4847573" cy="36259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411" y="143627"/>
            <a:ext cx="4347113" cy="325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7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66" y="532937"/>
            <a:ext cx="2405059" cy="581009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53420" y="513730"/>
            <a:ext cx="4077222" cy="30497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65689" y="3289124"/>
            <a:ext cx="4083384" cy="30543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480" y="11858"/>
            <a:ext cx="2447234" cy="34261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98905" y="3428842"/>
            <a:ext cx="3566385" cy="249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3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85" y="237210"/>
            <a:ext cx="11361106" cy="6390623"/>
          </a:xfrm>
        </p:spPr>
      </p:pic>
    </p:spTree>
    <p:extLst>
      <p:ext uri="{BB962C8B-B14F-4D97-AF65-F5344CB8AC3E}">
        <p14:creationId xmlns:p14="http://schemas.microsoft.com/office/powerpoint/2010/main" val="363664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472</TotalTime>
  <Words>118</Words>
  <Application>Microsoft Office PowerPoint</Application>
  <PresentationFormat>Широкоэкранный</PresentationFormat>
  <Paragraphs>17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Bahnschrift Condensed</vt:lpstr>
      <vt:lpstr>Cambria Math</vt:lpstr>
      <vt:lpstr>Century Gothic</vt:lpstr>
      <vt:lpstr>Times New Roman</vt:lpstr>
      <vt:lpstr>Wingdings 3</vt:lpstr>
      <vt:lpstr>Сектор</vt:lpstr>
      <vt:lpstr>сопок»</vt:lpstr>
      <vt:lpstr>    «городок - в котором я живу»</vt:lpstr>
      <vt:lpstr>Мы живем - в военном городке</vt:lpstr>
      <vt:lpstr>Презентация PowerPoint</vt:lpstr>
      <vt:lpstr>Там не только воюют, но и играют на музыкальных инструментах</vt:lpstr>
      <vt:lpstr>Скоро в школу я пойду, новых там друзей найду</vt:lpstr>
      <vt:lpstr>Как много книг в библиотеке</vt:lpstr>
      <vt:lpstr>Я б в пожарные пошел.                                          Пусть меня научат.</vt:lpstr>
      <vt:lpstr>Наши праздники и развлечения.                  «Колядки»</vt:lpstr>
      <vt:lpstr>масленица приглашает – всех блинами угощает</vt:lpstr>
      <vt:lpstr>Сказки нас учат…</vt:lpstr>
      <vt:lpstr> Наше любимое     «подворье»</vt:lpstr>
      <vt:lpstr>Презентация PowerPoint</vt:lpstr>
      <vt:lpstr>         Русская изба</vt:lpstr>
      <vt:lpstr>Буряты – коренные жители Забайкалья</vt:lpstr>
      <vt:lpstr>Мы знаем писателей забайкальцев</vt:lpstr>
      <vt:lpstr>Хлеб – всему голова</vt:lpstr>
      <vt:lpstr>Герои – Забайкальцы ВОВ.  «Книга Памяти»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«Край малиновых сопок»</dc:title>
  <dc:creator>user</dc:creator>
  <cp:lastModifiedBy>user</cp:lastModifiedBy>
  <cp:revision>35</cp:revision>
  <dcterms:created xsi:type="dcterms:W3CDTF">2021-08-17T01:41:21Z</dcterms:created>
  <dcterms:modified xsi:type="dcterms:W3CDTF">2021-08-20T06:07:57Z</dcterms:modified>
</cp:coreProperties>
</file>